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slide72.xml" ContentType="application/vnd.openxmlformats-officedocument.presentationml.slide+xml"/>
  <Override PartName="/ppt/slides/slide71.xml" ContentType="application/vnd.openxmlformats-officedocument.presentationml.slide+xml"/>
  <Override PartName="/ppt/slides/slide70.xml" ContentType="application/vnd.openxmlformats-officedocument.presentationml.slide+xml"/>
  <Override PartName="/ppt/slides/slide68.xml" ContentType="application/vnd.openxmlformats-officedocument.presentationml.slide+xml"/>
  <Override PartName="/ppt/slides/slide67.xml" ContentType="application/vnd.openxmlformats-officedocument.presentationml.slide+xml"/>
  <Override PartName="/ppt/slides/slide66.xml" ContentType="application/vnd.openxmlformats-officedocument.presentationml.slide+xml"/>
  <Override PartName="/ppt/slides/slide65.xml" ContentType="application/vnd.openxmlformats-officedocument.presentationml.slide+xml"/>
  <Override PartName="/ppt/slides/slide64.xml" ContentType="application/vnd.openxmlformats-officedocument.presentationml.slide+xml"/>
  <Override PartName="/ppt/slides/slide63.xml" ContentType="application/vnd.openxmlformats-officedocument.presentationml.slide+xml"/>
  <Override PartName="/ppt/slides/slide62.xml" ContentType="application/vnd.openxmlformats-officedocument.presentationml.slide+xml"/>
  <Override PartName="/ppt/slides/slide61.xml" ContentType="application/vnd.openxmlformats-officedocument.presentationml.slide+xml"/>
  <Override PartName="/ppt/slides/slide60.xml" ContentType="application/vnd.openxmlformats-officedocument.presentationml.slide+xml"/>
  <Override PartName="/ppt/slides/slide59.xml" ContentType="application/vnd.openxmlformats-officedocument.presentationml.slide+xml"/>
  <Override PartName="/ppt/slides/slide58.xml" ContentType="application/vnd.openxmlformats-officedocument.presentationml.slide+xml"/>
  <Override PartName="/ppt/slides/slide49.xml" ContentType="application/vnd.openxmlformats-officedocument.presentationml.slide+xml"/>
  <Override PartName="/ppt/slides/slide48.xml" ContentType="application/vnd.openxmlformats-officedocument.presentationml.slide+xml"/>
  <Override PartName="/ppt/slides/slide47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57.xml" ContentType="application/vnd.openxmlformats-officedocument.presentationml.slide+xml"/>
  <Override PartName="/ppt/slides/slide9.xml" ContentType="application/vnd.openxmlformats-officedocument.presentationml.slide+xml"/>
  <Override PartName="/ppt/slides/slide52.xml" ContentType="application/vnd.openxmlformats-officedocument.presentationml.slide+xml"/>
  <Override PartName="/ppt/slides/slide4.xml" ContentType="application/vnd.openxmlformats-officedocument.presentationml.slide+xml"/>
  <Override PartName="/ppt/slides/slide26.xml" ContentType="application/vnd.openxmlformats-officedocument.presentationml.slide+xml"/>
  <Override PartName="/ppt/slides/slide51.xml" ContentType="application/vnd.openxmlformats-officedocument.presentationml.slide+xml"/>
  <Override PartName="/ppt/slides/slide3.xml" ContentType="application/vnd.openxmlformats-officedocument.presentationml.slide+xml"/>
  <Override PartName="/ppt/slides/slide25.xml" ContentType="application/vnd.openxmlformats-officedocument.presentationml.slide+xml"/>
  <Override PartName="/ppt/slides/slide50.xml" ContentType="application/vnd.openxmlformats-officedocument.presentationml.slide+xml"/>
  <Override PartName="/ppt/slides/slide2.xml" ContentType="application/vnd.openxmlformats-officedocument.presentationml.slide+xml"/>
  <Override PartName="/ppt/slides/slide24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23.xml" ContentType="application/vnd.openxmlformats-officedocument.presentationml.slide+xml"/>
  <Override PartName="/ppt/slides/slide69.xml" ContentType="application/vnd.openxmlformats-officedocument.presentationml.slide+xml"/>
  <Override PartName="/ppt/slides/slide10.xml" ContentType="application/vnd.openxmlformats-officedocument.presentationml.slide+xml"/>
  <Override PartName="/ppt/slides/slide56.xml" ContentType="application/vnd.openxmlformats-officedocument.presentationml.slide+xml"/>
  <Override PartName="/ppt/slides/slide8.xml" ContentType="application/vnd.openxmlformats-officedocument.presentationml.slide+xml"/>
  <Override PartName="/ppt/slides/_rels/slide72.xml.rels" ContentType="application/vnd.openxmlformats-package.relationships+xml"/>
  <Override PartName="/ppt/slides/_rels/slide71.xml.rels" ContentType="application/vnd.openxmlformats-package.relationships+xml"/>
  <Override PartName="/ppt/slides/_rels/slide67.xml.rels" ContentType="application/vnd.openxmlformats-package.relationships+xml"/>
  <Override PartName="/ppt/slides/_rels/slide66.xml.rels" ContentType="application/vnd.openxmlformats-package.relationships+xml"/>
  <Override PartName="/ppt/slides/_rels/slide65.xml.rels" ContentType="application/vnd.openxmlformats-package.relationships+xml"/>
  <Override PartName="/ppt/slides/_rels/slide64.xml.rels" ContentType="application/vnd.openxmlformats-package.relationships+xml"/>
  <Override PartName="/ppt/slides/_rels/slide63.xml.rels" ContentType="application/vnd.openxmlformats-package.relationships+xml"/>
  <Override PartName="/ppt/slides/_rels/slide62.xml.rels" ContentType="application/vnd.openxmlformats-package.relationships+xml"/>
  <Override PartName="/ppt/slides/_rels/slide61.xml.rels" ContentType="application/vnd.openxmlformats-package.relationships+xml"/>
  <Override PartName="/ppt/slides/_rels/slide60.xml.rels" ContentType="application/vnd.openxmlformats-package.relationships+xml"/>
  <Override PartName="/ppt/slides/_rels/slide59.xml.rels" ContentType="application/vnd.openxmlformats-package.relationships+xml"/>
  <Override PartName="/ppt/slides/_rels/slide57.xml.rels" ContentType="application/vnd.openxmlformats-package.relationships+xml"/>
  <Override PartName="/ppt/slides/_rels/slide56.xml.rels" ContentType="application/vnd.openxmlformats-package.relationships+xml"/>
  <Override PartName="/ppt/slides/_rels/slide55.xml.rels" ContentType="application/vnd.openxmlformats-package.relationships+xml"/>
  <Override PartName="/ppt/slides/_rels/slide54.xml.rels" ContentType="application/vnd.openxmlformats-package.relationships+xml"/>
  <Override PartName="/ppt/slides/_rels/slide53.xml.rels" ContentType="application/vnd.openxmlformats-package.relationships+xml"/>
  <Override PartName="/ppt/slides/_rels/slide52.xml.rels" ContentType="application/vnd.openxmlformats-package.relationships+xml"/>
  <Override PartName="/ppt/slides/_rels/slide49.xml.rels" ContentType="application/vnd.openxmlformats-package.relationships+xml"/>
  <Override PartName="/ppt/slides/_rels/slide48.xml.rels" ContentType="application/vnd.openxmlformats-package.relationships+xml"/>
  <Override PartName="/ppt/slides/_rels/slide47.xml.rels" ContentType="application/vnd.openxmlformats-package.relationships+xml"/>
  <Override PartName="/ppt/slides/_rels/slide21.xml.rels" ContentType="application/vnd.openxmlformats-package.relationships+xml"/>
  <Override PartName="/ppt/slides/_rels/slide32.xml.rels" ContentType="application/vnd.openxmlformats-package.relationships+xml"/>
  <Override PartName="/ppt/slides/_rels/slide20.xml.rels" ContentType="application/vnd.openxmlformats-package.relationships+xml"/>
  <Override PartName="/ppt/slides/_rels/slide31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22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69.xml.rels" ContentType="application/vnd.openxmlformats-package.relationships+xml"/>
  <Override PartName="/ppt/slides/_rels/slide50.xml.rels" ContentType="application/vnd.openxmlformats-package.relationships+xml"/>
  <Override PartName="/ppt/slides/_rels/slide5.xml.rels" ContentType="application/vnd.openxmlformats-package.relationships+xml"/>
  <Override PartName="/ppt/slides/_rels/slide27.xml.rels" ContentType="application/vnd.openxmlformats-package.relationships+xml"/>
  <Override PartName="/ppt/slides/_rels/slide19.xml.rels" ContentType="application/vnd.openxmlformats-package.relationships+xml"/>
  <Override PartName="/ppt/slides/_rels/slide70.xml.rels" ContentType="application/vnd.openxmlformats-package.relationships+xml"/>
  <Override PartName="/ppt/slides/_rels/slide12.xml.rels" ContentType="application/vnd.openxmlformats-package.relationships+xml"/>
  <Override PartName="/ppt/slides/_rels/slide68.xml.rels" ContentType="application/vnd.openxmlformats-package.relationships+xml"/>
  <Override PartName="/ppt/slides/_rels/slide4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25.xml.rels" ContentType="application/vnd.openxmlformats-package.relationships+xml"/>
  <Override PartName="/ppt/slides/_rels/slide51.xml.rels" ContentType="application/vnd.openxmlformats-package.relationships+xml"/>
  <Override PartName="/ppt/slides/_rels/slide6.xml.rels" ContentType="application/vnd.openxmlformats-package.relationships+xml"/>
  <Override PartName="/ppt/slides/_rels/slide28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23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24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29.xml.rels" ContentType="application/vnd.openxmlformats-package.relationships+xml"/>
  <Override PartName="/ppt/slides/_rels/slide10.xml.rels" ContentType="application/vnd.openxmlformats-package.relationships+xml"/>
  <Override PartName="/ppt/slides/_rels/slide58.xml.rels" ContentType="application/vnd.openxmlformats-package.relationships+xml"/>
  <Override PartName="/ppt/slides/_rels/slide26.xml.rels" ContentType="application/vnd.openxmlformats-package.relationships+xml"/>
  <Override PartName="/ppt/slides/_rels/slide30.xml.rels" ContentType="application/vnd.openxmlformats-package.relationships+xml"/>
  <Override PartName="/ppt/slides/_rels/slide33.xml.rels" ContentType="application/vnd.openxmlformats-package.relationships+xml"/>
  <Override PartName="/ppt/slides/_rels/slide44.xml.rels" ContentType="application/vnd.openxmlformats-package.relationships+xml"/>
  <Override PartName="/ppt/slides/_rels/slide34.xml.rels" ContentType="application/vnd.openxmlformats-package.relationships+xml"/>
  <Override PartName="/ppt/slides/_rels/slide45.xml.rels" ContentType="application/vnd.openxmlformats-package.relationships+xml"/>
  <Override PartName="/ppt/slides/_rels/slide35.xml.rels" ContentType="application/vnd.openxmlformats-package.relationships+xml"/>
  <Override PartName="/ppt/slides/_rels/slide36.xml.rels" ContentType="application/vnd.openxmlformats-package.relationships+xml"/>
  <Override PartName="/ppt/slides/_rels/slide37.xml.rels" ContentType="application/vnd.openxmlformats-package.relationships+xml"/>
  <Override PartName="/ppt/slides/_rels/slide38.xml.rels" ContentType="application/vnd.openxmlformats-package.relationships+xml"/>
  <Override PartName="/ppt/slides/_rels/slide39.xml.rels" ContentType="application/vnd.openxmlformats-package.relationships+xml"/>
  <Override PartName="/ppt/slides/_rels/slide40.xml.rels" ContentType="application/vnd.openxmlformats-package.relationships+xml"/>
  <Override PartName="/ppt/slides/_rels/slide41.xml.rels" ContentType="application/vnd.openxmlformats-package.relationships+xml"/>
  <Override PartName="/ppt/slides/_rels/slide42.xml.rels" ContentType="application/vnd.openxmlformats-package.relationships+xml"/>
  <Override PartName="/ppt/slides/_rels/slide43.xml.rels" ContentType="application/vnd.openxmlformats-package.relationships+xml"/>
  <Override PartName="/ppt/slides/_rels/slide46.xml.rels" ContentType="application/vnd.openxmlformats-package.relationships+xml"/>
  <Override PartName="/ppt/slides/slide53.xml" ContentType="application/vnd.openxmlformats-officedocument.presentationml.slide+xml"/>
  <Override PartName="/ppt/slides/slide5.xml" ContentType="application/vnd.openxmlformats-officedocument.presentationml.slide+xml"/>
  <Override PartName="/ppt/slides/slide27.xml" ContentType="application/vnd.openxmlformats-officedocument.presentationml.slide+xml"/>
  <Override PartName="/ppt/slides/slide20.xml" ContentType="application/vnd.openxmlformats-officedocument.presentationml.slide+xml"/>
  <Override PartName="/ppt/slides/slide54.xml" ContentType="application/vnd.openxmlformats-officedocument.presentationml.slide+xml"/>
  <Override PartName="/ppt/slides/slide6.xml" ContentType="application/vnd.openxmlformats-officedocument.presentationml.slide+xml"/>
  <Override PartName="/ppt/slides/slide28.xml" ContentType="application/vnd.openxmlformats-officedocument.presentationml.slide+xml"/>
  <Override PartName="/ppt/slides/slide21.xml" ContentType="application/vnd.openxmlformats-officedocument.presentationml.slide+xml"/>
  <Override PartName="/ppt/slides/slide55.xml" ContentType="application/vnd.openxmlformats-officedocument.presentationml.slide+xml"/>
  <Override PartName="/ppt/slides/slide7.xml" ContentType="application/vnd.openxmlformats-officedocument.presentationml.slide+xml"/>
  <Override PartName="/ppt/slides/slide29.xml" ContentType="application/vnd.openxmlformats-officedocument.presentationml.slide+xml"/>
  <Override PartName="/ppt/slides/slide22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_rels/presentation.xml.rels" ContentType="application/vnd.openxmlformats-package.relationships+xml"/>
  <Override PartName="/ppt/media/image70.png" ContentType="image/png"/>
  <Override PartName="/ppt/media/image68.png" ContentType="image/png"/>
  <Override PartName="/ppt/media/image67.png" ContentType="image/png"/>
  <Override PartName="/ppt/media/image66.png" ContentType="image/png"/>
  <Override PartName="/ppt/media/image65.png" ContentType="image/png"/>
  <Override PartName="/ppt/media/image64.png" ContentType="image/png"/>
  <Override PartName="/ppt/media/image63.png" ContentType="image/png"/>
  <Override PartName="/ppt/media/image62.png" ContentType="image/png"/>
  <Override PartName="/ppt/media/image61.png" ContentType="image/png"/>
  <Override PartName="/ppt/media/image60.png" ContentType="image/png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0.png" ContentType="image/png"/>
  <Override PartName="/ppt/media/image55.png" ContentType="image/png"/>
  <Override PartName="/ppt/media/image5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54.png" ContentType="image/png"/>
  <Override PartName="/ppt/media/image4.png" ContentType="image/png"/>
  <Override PartName="/ppt/media/image39.png" ContentType="image/png"/>
  <Override PartName="/ppt/media/image53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57.png" ContentType="image/png"/>
  <Override PartName="/ppt/media/image7.png" ContentType="image/png"/>
  <Override PartName="/ppt/media/image52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56.png" ContentType="image/png"/>
  <Override PartName="/ppt/media/image6.png" ContentType="image/png"/>
  <Override PartName="/ppt/media/image51.png" ContentType="image/png"/>
  <Override PartName="/ppt/media/image1.png" ContentType="image/png"/>
  <Override PartName="/ppt/media/image36.png" ContentType="image/png"/>
  <Override PartName="/ppt/media/image58.png" ContentType="image/png"/>
  <Override PartName="/ppt/media/image8.png" ContentType="image/png"/>
  <Override PartName="/ppt/media/image23.png" ContentType="image/png"/>
  <Override PartName="/ppt/media/image69.png" ContentType="image/png"/>
  <Override PartName="/ppt/media/image10.png" ContentType="image/png"/>
  <Override PartName="/ppt/media/image59.png" ContentType="image/png"/>
  <Override PartName="/ppt/media/image9.png" ContentType="image/png"/>
  <Override PartName="/ppt/media/image24.png" ContentType="image/pn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  <p:sldId id="289" r:id="rId36"/>
    <p:sldId id="290" r:id="rId37"/>
    <p:sldId id="291" r:id="rId38"/>
    <p:sldId id="292" r:id="rId39"/>
    <p:sldId id="293" r:id="rId40"/>
    <p:sldId id="294" r:id="rId41"/>
    <p:sldId id="295" r:id="rId42"/>
    <p:sldId id="296" r:id="rId43"/>
    <p:sldId id="297" r:id="rId44"/>
    <p:sldId id="298" r:id="rId45"/>
    <p:sldId id="299" r:id="rId46"/>
    <p:sldId id="300" r:id="rId47"/>
    <p:sldId id="301" r:id="rId48"/>
    <p:sldId id="302" r:id="rId49"/>
    <p:sldId id="303" r:id="rId50"/>
    <p:sldId id="304" r:id="rId51"/>
    <p:sldId id="305" r:id="rId52"/>
    <p:sldId id="306" r:id="rId53"/>
    <p:sldId id="307" r:id="rId54"/>
    <p:sldId id="308" r:id="rId55"/>
    <p:sldId id="309" r:id="rId56"/>
    <p:sldId id="310" r:id="rId57"/>
    <p:sldId id="311" r:id="rId58"/>
    <p:sldId id="312" r:id="rId59"/>
    <p:sldId id="313" r:id="rId60"/>
    <p:sldId id="314" r:id="rId61"/>
    <p:sldId id="315" r:id="rId62"/>
    <p:sldId id="316" r:id="rId63"/>
    <p:sldId id="317" r:id="rId64"/>
    <p:sldId id="318" r:id="rId65"/>
    <p:sldId id="319" r:id="rId66"/>
    <p:sldId id="320" r:id="rId67"/>
    <p:sldId id="321" r:id="rId68"/>
    <p:sldId id="322" r:id="rId69"/>
    <p:sldId id="323" r:id="rId70"/>
    <p:sldId id="324" r:id="rId71"/>
    <p:sldId id="325" r:id="rId72"/>
    <p:sldId id="326" r:id="rId73"/>
    <p:sldId id="327" r:id="rId74"/>
  </p:sldIdLst>
  <p:sldSz cx="10080625" cy="7559675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slide" Target="slides/slide65.xml"/><Relationship Id="rId68" Type="http://schemas.openxmlformats.org/officeDocument/2006/relationships/slide" Target="slides/slide66.xml"/><Relationship Id="rId69" Type="http://schemas.openxmlformats.org/officeDocument/2006/relationships/slide" Target="slides/slide67.xml"/><Relationship Id="rId70" Type="http://schemas.openxmlformats.org/officeDocument/2006/relationships/slide" Target="slides/slide68.xml"/><Relationship Id="rId71" Type="http://schemas.openxmlformats.org/officeDocument/2006/relationships/slide" Target="slides/slide69.xml"/><Relationship Id="rId72" Type="http://schemas.openxmlformats.org/officeDocument/2006/relationships/slide" Target="slides/slide70.xml"/><Relationship Id="rId73" Type="http://schemas.openxmlformats.org/officeDocument/2006/relationships/slide" Target="slides/slide71.xml"/><Relationship Id="rId74" Type="http://schemas.openxmlformats.org/officeDocument/2006/relationships/slide" Target="slides/slide7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del texto de título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Pulse para editar el formato de esquema del texto</a:t>
            </a:r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Segundo nivel del esquema</a:t>
            </a:r>
            <a:endParaRPr b="0" lang="es-CO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Tercer nivel del esquema</a:t>
            </a:r>
            <a:endParaRPr b="0" lang="es-CO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Cuarto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Quinto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Sexto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Séptimo nivel del esquema</a:t>
            </a:r>
            <a:endParaRPr b="0" lang="es-CO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es-CO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&lt;fecha/hora&gt;</a:t>
            </a:r>
            <a:endParaRPr b="0" lang="es-CO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es-CO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&lt;pie de página&gt;</a:t>
            </a:r>
            <a:endParaRPr b="0" lang="es-CO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F2EA3DBC-030C-42F5-9488-8E8BB915E9D7}" type="slidenum">
              <a:rPr b="0" lang="es-CO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&lt;número&gt;</a:t>
            </a:fld>
            <a:endParaRPr b="0" lang="es-CO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5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5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png"/><Relationship Id="rId2" Type="http://schemas.openxmlformats.org/officeDocument/2006/relationships/slideLayout" Target="../slideLayouts/slideLayout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5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png"/><Relationship Id="rId2" Type="http://schemas.openxmlformats.org/officeDocument/2006/relationships/slideLayout" Target="../slideLayouts/slideLayout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3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png"/><Relationship Id="rId2" Type="http://schemas.openxmlformats.org/officeDocument/2006/relationships/slideLayout" Target="../slideLayouts/slideLayout3.xml"/>
</Relationships>
</file>

<file path=ppt/slides/_rels/slide48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slideLayout" Target="../slideLayouts/slideLayout3.xml"/>
</Relationships>
</file>

<file path=ppt/slides/_rels/slide49.xml.rels><?xml version="1.0" encoding="UTF-8"?>
<Relationships xmlns="http://schemas.openxmlformats.org/package/2006/relationships"><Relationship Id="rId1" Type="http://schemas.openxmlformats.org/officeDocument/2006/relationships/image" Target="../media/image50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.xml"/>
</Relationships>
</file>

<file path=ppt/slides/_rels/slide50.xml.rels><?xml version="1.0" encoding="UTF-8"?>
<Relationships xmlns="http://schemas.openxmlformats.org/package/2006/relationships"><Relationship Id="rId1" Type="http://schemas.openxmlformats.org/officeDocument/2006/relationships/image" Target="../media/image51.png"/><Relationship Id="rId2" Type="http://schemas.openxmlformats.org/officeDocument/2006/relationships/slideLayout" Target="../slideLayouts/slideLayout3.xml"/>
</Relationships>
</file>

<file path=ppt/slides/_rels/slide51.xml.rels><?xml version="1.0" encoding="UTF-8"?>
<Relationships xmlns="http://schemas.openxmlformats.org/package/2006/relationships"><Relationship Id="rId1" Type="http://schemas.openxmlformats.org/officeDocument/2006/relationships/image" Target="../media/image52.png"/><Relationship Id="rId2" Type="http://schemas.openxmlformats.org/officeDocument/2006/relationships/slideLayout" Target="../slideLayouts/slideLayout3.xml"/>
</Relationships>
</file>

<file path=ppt/slides/_rels/slide52.xml.rels><?xml version="1.0" encoding="UTF-8"?>
<Relationships xmlns="http://schemas.openxmlformats.org/package/2006/relationships"><Relationship Id="rId1" Type="http://schemas.openxmlformats.org/officeDocument/2006/relationships/image" Target="../media/image53.png"/><Relationship Id="rId2" Type="http://schemas.openxmlformats.org/officeDocument/2006/relationships/slideLayout" Target="../slideLayouts/slideLayout3.xml"/>
</Relationships>
</file>

<file path=ppt/slides/_rels/slide53.xml.rels><?xml version="1.0" encoding="UTF-8"?>
<Relationships xmlns="http://schemas.openxmlformats.org/package/2006/relationships"><Relationship Id="rId1" Type="http://schemas.openxmlformats.org/officeDocument/2006/relationships/image" Target="../media/image54.png"/><Relationship Id="rId2" Type="http://schemas.openxmlformats.org/officeDocument/2006/relationships/slideLayout" Target="../slideLayouts/slideLayout3.xml"/>
</Relationships>
</file>

<file path=ppt/slides/_rels/slide54.xml.rels><?xml version="1.0" encoding="UTF-8"?>
<Relationships xmlns="http://schemas.openxmlformats.org/package/2006/relationships"><Relationship Id="rId1" Type="http://schemas.openxmlformats.org/officeDocument/2006/relationships/image" Target="../media/image55.png"/><Relationship Id="rId2" Type="http://schemas.openxmlformats.org/officeDocument/2006/relationships/slideLayout" Target="../slideLayouts/slideLayout3.xml"/>
</Relationships>
</file>

<file path=ppt/slides/_rels/slide5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
</Relationships>
</file>

<file path=ppt/slides/_rels/slide56.xml.rels><?xml version="1.0" encoding="UTF-8"?>
<Relationships xmlns="http://schemas.openxmlformats.org/package/2006/relationships"><Relationship Id="rId1" Type="http://schemas.openxmlformats.org/officeDocument/2006/relationships/image" Target="../media/image56.png"/><Relationship Id="rId2" Type="http://schemas.openxmlformats.org/officeDocument/2006/relationships/slideLayout" Target="../slideLayouts/slideLayout3.xml"/>
</Relationships>
</file>

<file path=ppt/slides/_rels/slide5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58.xml.rels><?xml version="1.0" encoding="UTF-8"?>
<Relationships xmlns="http://schemas.openxmlformats.org/package/2006/relationships"><Relationship Id="rId1" Type="http://schemas.openxmlformats.org/officeDocument/2006/relationships/image" Target="../media/image57.png"/><Relationship Id="rId2" Type="http://schemas.openxmlformats.org/officeDocument/2006/relationships/slideLayout" Target="../slideLayouts/slideLayout3.xml"/>
</Relationships>
</file>

<file path=ppt/slides/_rels/slide59.xml.rels><?xml version="1.0" encoding="UTF-8"?>
<Relationships xmlns="http://schemas.openxmlformats.org/package/2006/relationships"><Relationship Id="rId1" Type="http://schemas.openxmlformats.org/officeDocument/2006/relationships/image" Target="../media/image58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3.xml"/>
</Relationships>
</file>

<file path=ppt/slides/_rels/slide60.xml.rels><?xml version="1.0" encoding="UTF-8"?>
<Relationships xmlns="http://schemas.openxmlformats.org/package/2006/relationships"><Relationship Id="rId1" Type="http://schemas.openxmlformats.org/officeDocument/2006/relationships/image" Target="../media/image59.png"/><Relationship Id="rId2" Type="http://schemas.openxmlformats.org/officeDocument/2006/relationships/slideLayout" Target="../slideLayouts/slideLayout3.xml"/>
</Relationships>
</file>

<file path=ppt/slides/_rels/slide61.xml.rels><?xml version="1.0" encoding="UTF-8"?>
<Relationships xmlns="http://schemas.openxmlformats.org/package/2006/relationships"><Relationship Id="rId1" Type="http://schemas.openxmlformats.org/officeDocument/2006/relationships/image" Target="../media/image60.png"/><Relationship Id="rId2" Type="http://schemas.openxmlformats.org/officeDocument/2006/relationships/slideLayout" Target="../slideLayouts/slideLayout3.xml"/>
</Relationships>
</file>

<file path=ppt/slides/_rels/slide62.xml.rels><?xml version="1.0" encoding="UTF-8"?>
<Relationships xmlns="http://schemas.openxmlformats.org/package/2006/relationships"><Relationship Id="rId1" Type="http://schemas.openxmlformats.org/officeDocument/2006/relationships/image" Target="../media/image61.png"/><Relationship Id="rId2" Type="http://schemas.openxmlformats.org/officeDocument/2006/relationships/slideLayout" Target="../slideLayouts/slideLayout3.xml"/>
</Relationships>
</file>

<file path=ppt/slides/_rels/slide63.xml.rels><?xml version="1.0" encoding="UTF-8"?>
<Relationships xmlns="http://schemas.openxmlformats.org/package/2006/relationships"><Relationship Id="rId1" Type="http://schemas.openxmlformats.org/officeDocument/2006/relationships/image" Target="../media/image62.png"/><Relationship Id="rId2" Type="http://schemas.openxmlformats.org/officeDocument/2006/relationships/slideLayout" Target="../slideLayouts/slideLayout3.xml"/>
</Relationships>
</file>

<file path=ppt/slides/_rels/slide6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65.xml.rels><?xml version="1.0" encoding="UTF-8"?>
<Relationships xmlns="http://schemas.openxmlformats.org/package/2006/relationships"><Relationship Id="rId1" Type="http://schemas.openxmlformats.org/officeDocument/2006/relationships/image" Target="../media/image63.png"/><Relationship Id="rId2" Type="http://schemas.openxmlformats.org/officeDocument/2006/relationships/slideLayout" Target="../slideLayouts/slideLayout3.xml"/>
</Relationships>
</file>

<file path=ppt/slides/_rels/slide66.xml.rels><?xml version="1.0" encoding="UTF-8"?>
<Relationships xmlns="http://schemas.openxmlformats.org/package/2006/relationships"><Relationship Id="rId1" Type="http://schemas.openxmlformats.org/officeDocument/2006/relationships/image" Target="../media/image64.png"/><Relationship Id="rId2" Type="http://schemas.openxmlformats.org/officeDocument/2006/relationships/slideLayout" Target="../slideLayouts/slideLayout3.xml"/>
</Relationships>
</file>

<file path=ppt/slides/_rels/slide67.xml.rels><?xml version="1.0" encoding="UTF-8"?>
<Relationships xmlns="http://schemas.openxmlformats.org/package/2006/relationships"><Relationship Id="rId1" Type="http://schemas.openxmlformats.org/officeDocument/2006/relationships/image" Target="../media/image65.png"/><Relationship Id="rId2" Type="http://schemas.openxmlformats.org/officeDocument/2006/relationships/slideLayout" Target="../slideLayouts/slideLayout3.xml"/>
</Relationships>
</file>

<file path=ppt/slides/_rels/slide68.xml.rels><?xml version="1.0" encoding="UTF-8"?>
<Relationships xmlns="http://schemas.openxmlformats.org/package/2006/relationships"><Relationship Id="rId1" Type="http://schemas.openxmlformats.org/officeDocument/2006/relationships/image" Target="../media/image66.png"/><Relationship Id="rId2" Type="http://schemas.openxmlformats.org/officeDocument/2006/relationships/slideLayout" Target="../slideLayouts/slideLayout3.xml"/>
</Relationships>
</file>

<file path=ppt/slides/_rels/slide69.xml.rels><?xml version="1.0" encoding="UTF-8"?>
<Relationships xmlns="http://schemas.openxmlformats.org/package/2006/relationships"><Relationship Id="rId1" Type="http://schemas.openxmlformats.org/officeDocument/2006/relationships/image" Target="../media/image67.pn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3.xml"/>
</Relationships>
</file>

<file path=ppt/slides/_rels/slide70.xml.rels><?xml version="1.0" encoding="UTF-8"?>
<Relationships xmlns="http://schemas.openxmlformats.org/package/2006/relationships"><Relationship Id="rId1" Type="http://schemas.openxmlformats.org/officeDocument/2006/relationships/image" Target="../media/image68.png"/><Relationship Id="rId2" Type="http://schemas.openxmlformats.org/officeDocument/2006/relationships/slideLayout" Target="../slideLayouts/slideLayout3.xml"/>
</Relationships>
</file>

<file path=ppt/slides/_rels/slide71.xml.rels><?xml version="1.0" encoding="UTF-8"?>
<Relationships xmlns="http://schemas.openxmlformats.org/package/2006/relationships"><Relationship Id="rId1" Type="http://schemas.openxmlformats.org/officeDocument/2006/relationships/image" Target="../media/image69.png"/><Relationship Id="rId2" Type="http://schemas.openxmlformats.org/officeDocument/2006/relationships/slideLayout" Target="../slideLayouts/slideLayout3.xml"/>
</Relationships>
</file>

<file path=ppt/slides/_rels/slide72.xml.rels><?xml version="1.0" encoding="UTF-8"?>
<Relationships xmlns="http://schemas.openxmlformats.org/package/2006/relationships"><Relationship Id="rId1" Type="http://schemas.openxmlformats.org/officeDocument/2006/relationships/image" Target="../media/image70.png"/><Relationship Id="rId2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extShape 1"/>
          <p:cNvSpPr txBox="1"/>
          <p:nvPr/>
        </p:nvSpPr>
        <p:spPr>
          <a:xfrm>
            <a:off x="576360" y="3129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LINEAR REGRESSION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3" name="" descr=""/>
          <p:cNvPicPr/>
          <p:nvPr/>
        </p:nvPicPr>
        <p:blipFill>
          <a:blip r:embed="rId1"/>
          <a:srcRect l="11031" t="28661" r="20691" b="9109"/>
          <a:stretch/>
        </p:blipFill>
        <p:spPr>
          <a:xfrm>
            <a:off x="504360" y="1512360"/>
            <a:ext cx="8567280" cy="4391640"/>
          </a:xfrm>
          <a:prstGeom prst="rect">
            <a:avLst/>
          </a:prstGeom>
          <a:ln>
            <a:noFill/>
          </a:ln>
        </p:spPr>
      </p:pic>
    </p:spTree>
  </p:cSld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5" name="" descr=""/>
          <p:cNvPicPr/>
          <p:nvPr/>
        </p:nvPicPr>
        <p:blipFill>
          <a:blip r:embed="rId1"/>
          <a:srcRect l="9283" t="28875" r="8573" b="6355"/>
          <a:stretch/>
        </p:blipFill>
        <p:spPr>
          <a:xfrm>
            <a:off x="432000" y="1728000"/>
            <a:ext cx="9578160" cy="4247640"/>
          </a:xfrm>
          <a:prstGeom prst="rect">
            <a:avLst/>
          </a:prstGeom>
          <a:ln>
            <a:noFill/>
          </a:ln>
        </p:spPr>
      </p:pic>
    </p:spTree>
  </p:cSld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8" name="" descr=""/>
          <p:cNvPicPr/>
          <p:nvPr/>
        </p:nvPicPr>
        <p:blipFill>
          <a:blip r:embed="rId1"/>
          <a:srcRect l="20317" t="26124" r="16823" b="14187"/>
          <a:stretch/>
        </p:blipFill>
        <p:spPr>
          <a:xfrm>
            <a:off x="288000" y="1224000"/>
            <a:ext cx="9792000" cy="5229720"/>
          </a:xfrm>
          <a:prstGeom prst="rect">
            <a:avLst/>
          </a:prstGeom>
          <a:ln>
            <a:noFill/>
          </a:ln>
        </p:spPr>
      </p:pic>
    </p:spTree>
  </p:cSld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1" name="" descr=""/>
          <p:cNvPicPr/>
          <p:nvPr/>
        </p:nvPicPr>
        <p:blipFill>
          <a:blip r:embed="rId1"/>
          <a:srcRect l="20317" t="22313" r="19681" b="19269"/>
          <a:stretch/>
        </p:blipFill>
        <p:spPr>
          <a:xfrm>
            <a:off x="432360" y="1224000"/>
            <a:ext cx="9335520" cy="5112000"/>
          </a:xfrm>
          <a:prstGeom prst="rect">
            <a:avLst/>
          </a:prstGeom>
          <a:ln>
            <a:noFill/>
          </a:ln>
        </p:spPr>
      </p:pic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rcRect l="20317" t="24854" r="16108" b="16728"/>
          <a:stretch/>
        </p:blipFill>
        <p:spPr>
          <a:xfrm>
            <a:off x="170640" y="1152000"/>
            <a:ext cx="9333360" cy="4823640"/>
          </a:xfrm>
          <a:prstGeom prst="rect">
            <a:avLst/>
          </a:prstGeom>
          <a:ln>
            <a:noFill/>
          </a:ln>
        </p:spPr>
      </p:pic>
    </p:spTree>
  </p:cSld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7" name="" descr=""/>
          <p:cNvPicPr/>
          <p:nvPr/>
        </p:nvPicPr>
        <p:blipFill>
          <a:blip r:embed="rId1"/>
          <a:srcRect l="21742" t="27395" r="16823" b="12703"/>
          <a:stretch/>
        </p:blipFill>
        <p:spPr>
          <a:xfrm>
            <a:off x="432000" y="1428120"/>
            <a:ext cx="9080280" cy="4979880"/>
          </a:xfrm>
          <a:prstGeom prst="rect">
            <a:avLst/>
          </a:prstGeom>
          <a:ln>
            <a:noFill/>
          </a:ln>
        </p:spPr>
      </p:pic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1"/>
          <a:srcRect l="21031" t="22313" r="16823" b="19269"/>
          <a:stretch/>
        </p:blipFill>
        <p:spPr>
          <a:xfrm>
            <a:off x="288360" y="1224000"/>
            <a:ext cx="9532800" cy="504000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3" name="" descr=""/>
          <p:cNvPicPr/>
          <p:nvPr/>
        </p:nvPicPr>
        <p:blipFill>
          <a:blip r:embed="rId1"/>
          <a:srcRect l="19602" t="17235" r="16823" b="23076"/>
          <a:stretch/>
        </p:blipFill>
        <p:spPr>
          <a:xfrm>
            <a:off x="432000" y="1224360"/>
            <a:ext cx="6407640" cy="338364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6" name="" descr=""/>
          <p:cNvPicPr/>
          <p:nvPr/>
        </p:nvPicPr>
        <p:blipFill>
          <a:blip r:embed="rId1"/>
          <a:srcRect l="22138" t="26124" r="16431" b="11650"/>
          <a:stretch/>
        </p:blipFill>
        <p:spPr>
          <a:xfrm>
            <a:off x="370440" y="1152000"/>
            <a:ext cx="8845560" cy="5039640"/>
          </a:xfrm>
          <a:prstGeom prst="rect">
            <a:avLst/>
          </a:prstGeom>
          <a:ln>
            <a:noFill/>
          </a:ln>
        </p:spPr>
      </p:pic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89" name="" descr=""/>
          <p:cNvPicPr/>
          <p:nvPr/>
        </p:nvPicPr>
        <p:blipFill>
          <a:blip r:embed="rId1"/>
          <a:srcRect l="18888" t="22313" r="16823" b="14187"/>
          <a:stretch/>
        </p:blipFill>
        <p:spPr>
          <a:xfrm>
            <a:off x="360000" y="1262520"/>
            <a:ext cx="9132840" cy="5073480"/>
          </a:xfrm>
          <a:prstGeom prst="rect">
            <a:avLst/>
          </a:prstGeom>
          <a:ln>
            <a:noFill/>
          </a:ln>
        </p:spPr>
      </p:pic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1" name="" descr=""/>
          <p:cNvPicPr/>
          <p:nvPr/>
        </p:nvPicPr>
        <p:blipFill>
          <a:blip r:embed="rId1"/>
          <a:srcRect l="19602" t="23584" r="28252" b="15458"/>
          <a:stretch/>
        </p:blipFill>
        <p:spPr>
          <a:xfrm>
            <a:off x="360360" y="720000"/>
            <a:ext cx="8760240" cy="5760000"/>
          </a:xfrm>
          <a:prstGeom prst="rect">
            <a:avLst/>
          </a:prstGeom>
          <a:ln>
            <a:noFill/>
          </a:ln>
        </p:spPr>
      </p:pic>
    </p:spTree>
  </p:cSld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2" name="" descr=""/>
          <p:cNvPicPr/>
          <p:nvPr/>
        </p:nvPicPr>
        <p:blipFill>
          <a:blip r:embed="rId1"/>
          <a:srcRect l="21031" t="19776" r="18252" b="17998"/>
          <a:stretch/>
        </p:blipFill>
        <p:spPr>
          <a:xfrm>
            <a:off x="504000" y="1113480"/>
            <a:ext cx="8743320" cy="5040000"/>
          </a:xfrm>
          <a:prstGeom prst="rect">
            <a:avLst/>
          </a:prstGeom>
          <a:ln>
            <a:noFill/>
          </a:ln>
        </p:spPr>
      </p:pic>
    </p:spTree>
  </p:cSld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5" name="" descr=""/>
          <p:cNvPicPr/>
          <p:nvPr/>
        </p:nvPicPr>
        <p:blipFill>
          <a:blip r:embed="rId1"/>
          <a:srcRect l="18888" t="19776" r="16823" b="19269"/>
          <a:stretch/>
        </p:blipFill>
        <p:spPr>
          <a:xfrm>
            <a:off x="504000" y="1080000"/>
            <a:ext cx="9180360" cy="4896000"/>
          </a:xfrm>
          <a:prstGeom prst="rect">
            <a:avLst/>
          </a:prstGeom>
          <a:ln>
            <a:noFill/>
          </a:ln>
        </p:spPr>
      </p:pic>
    </p:spTree>
  </p:cSld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8" name="" descr=""/>
          <p:cNvPicPr/>
          <p:nvPr/>
        </p:nvPicPr>
        <p:blipFill>
          <a:blip r:embed="rId1"/>
          <a:srcRect l="19602" t="28661" r="16823" b="10380"/>
          <a:stretch/>
        </p:blipFill>
        <p:spPr>
          <a:xfrm>
            <a:off x="432360" y="936360"/>
            <a:ext cx="9478440" cy="5111640"/>
          </a:xfrm>
          <a:prstGeom prst="rect">
            <a:avLst/>
          </a:prstGeom>
          <a:ln>
            <a:noFill/>
          </a:ln>
        </p:spPr>
      </p:pic>
    </p:spTree>
  </p:cSld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1" name="" descr=""/>
          <p:cNvPicPr/>
          <p:nvPr/>
        </p:nvPicPr>
        <p:blipFill>
          <a:blip r:embed="rId1"/>
          <a:srcRect l="18888" t="22313" r="18252" b="17998"/>
          <a:stretch/>
        </p:blipFill>
        <p:spPr>
          <a:xfrm>
            <a:off x="432000" y="1296360"/>
            <a:ext cx="9705960" cy="5183640"/>
          </a:xfrm>
          <a:prstGeom prst="rect">
            <a:avLst/>
          </a:prstGeom>
          <a:ln>
            <a:noFill/>
          </a:ln>
        </p:spPr>
      </p:pic>
    </p:spTree>
  </p:cSld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4" name="" descr=""/>
          <p:cNvPicPr/>
          <p:nvPr/>
        </p:nvPicPr>
        <p:blipFill>
          <a:blip r:embed="rId1"/>
          <a:srcRect l="61744" t="35013" r="1112" b="16728"/>
          <a:stretch/>
        </p:blipFill>
        <p:spPr>
          <a:xfrm>
            <a:off x="1944000" y="2160000"/>
            <a:ext cx="5713560" cy="4175640"/>
          </a:xfrm>
          <a:prstGeom prst="rect">
            <a:avLst/>
          </a:prstGeom>
          <a:ln>
            <a:noFill/>
          </a:ln>
        </p:spPr>
      </p:pic>
    </p:spTree>
  </p:cSld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1"/>
          <a:srcRect l="21031" t="21043" r="16108" b="17998"/>
          <a:stretch/>
        </p:blipFill>
        <p:spPr>
          <a:xfrm>
            <a:off x="504000" y="1224360"/>
            <a:ext cx="9037080" cy="4929120"/>
          </a:xfrm>
          <a:prstGeom prst="rect">
            <a:avLst/>
          </a:prstGeom>
          <a:ln>
            <a:noFill/>
          </a:ln>
        </p:spPr>
      </p:pic>
    </p:spTree>
  </p:cSld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0" name="" descr=""/>
          <p:cNvPicPr/>
          <p:nvPr/>
        </p:nvPicPr>
        <p:blipFill>
          <a:blip r:embed="rId1"/>
          <a:srcRect l="20317" t="19776" r="15396" b="20535"/>
          <a:stretch/>
        </p:blipFill>
        <p:spPr>
          <a:xfrm>
            <a:off x="216000" y="1008360"/>
            <a:ext cx="9375120" cy="4895640"/>
          </a:xfrm>
          <a:prstGeom prst="rect">
            <a:avLst/>
          </a:prstGeom>
          <a:ln>
            <a:noFill/>
          </a:ln>
        </p:spPr>
      </p:pic>
    </p:spTree>
  </p:cSld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3" name="" descr=""/>
          <p:cNvPicPr/>
          <p:nvPr/>
        </p:nvPicPr>
        <p:blipFill>
          <a:blip r:embed="rId1"/>
          <a:srcRect l="61744" t="35013" r="396" b="16728"/>
          <a:stretch/>
        </p:blipFill>
        <p:spPr>
          <a:xfrm>
            <a:off x="1794600" y="1584360"/>
            <a:ext cx="6125400" cy="4391640"/>
          </a:xfrm>
          <a:prstGeom prst="rect">
            <a:avLst/>
          </a:prstGeom>
          <a:ln>
            <a:noFill/>
          </a:ln>
        </p:spPr>
      </p:pic>
    </p:spTree>
  </p:cSld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6" name="" descr=""/>
          <p:cNvPicPr/>
          <p:nvPr/>
        </p:nvPicPr>
        <p:blipFill>
          <a:blip r:embed="rId1"/>
          <a:srcRect l="21746" t="23584" r="16108" b="15458"/>
          <a:stretch/>
        </p:blipFill>
        <p:spPr>
          <a:xfrm>
            <a:off x="432000" y="1152360"/>
            <a:ext cx="9004320" cy="4967640"/>
          </a:xfrm>
          <a:prstGeom prst="rect">
            <a:avLst/>
          </a:prstGeom>
          <a:ln>
            <a:noFill/>
          </a:ln>
        </p:spPr>
      </p:pic>
    </p:spTree>
  </p:cSld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9" name="" descr=""/>
          <p:cNvPicPr/>
          <p:nvPr/>
        </p:nvPicPr>
        <p:blipFill>
          <a:blip r:embed="rId1"/>
          <a:srcRect l="21744" t="22313" r="18252" b="14187"/>
          <a:stretch/>
        </p:blipFill>
        <p:spPr>
          <a:xfrm>
            <a:off x="576360" y="936360"/>
            <a:ext cx="9313560" cy="5543640"/>
          </a:xfrm>
          <a:prstGeom prst="rect">
            <a:avLst/>
          </a:prstGeom>
          <a:ln>
            <a:noFill/>
          </a:ln>
        </p:spPr>
      </p:pic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" name="" descr=""/>
          <p:cNvPicPr/>
          <p:nvPr/>
        </p:nvPicPr>
        <p:blipFill>
          <a:blip r:embed="rId1"/>
          <a:srcRect l="18888" t="29932" r="19681" b="9109"/>
          <a:stretch/>
        </p:blipFill>
        <p:spPr>
          <a:xfrm>
            <a:off x="504000" y="1296360"/>
            <a:ext cx="9029880" cy="5039640"/>
          </a:xfrm>
          <a:prstGeom prst="rect">
            <a:avLst/>
          </a:prstGeom>
          <a:ln>
            <a:noFill/>
          </a:ln>
        </p:spPr>
      </p:pic>
    </p:spTree>
  </p:cSld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2" name="" descr=""/>
          <p:cNvPicPr/>
          <p:nvPr/>
        </p:nvPicPr>
        <p:blipFill>
          <a:blip r:embed="rId1"/>
          <a:srcRect l="20317" t="26124" r="17537" b="11650"/>
          <a:stretch/>
        </p:blipFill>
        <p:spPr>
          <a:xfrm>
            <a:off x="432360" y="1224000"/>
            <a:ext cx="9332640" cy="5256000"/>
          </a:xfrm>
          <a:prstGeom prst="rect">
            <a:avLst/>
          </a:prstGeom>
          <a:ln>
            <a:noFill/>
          </a:ln>
        </p:spPr>
      </p:pic>
    </p:spTree>
  </p:cSld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5" name="" descr=""/>
          <p:cNvPicPr/>
          <p:nvPr/>
        </p:nvPicPr>
        <p:blipFill>
          <a:blip r:embed="rId1"/>
          <a:srcRect l="21031" t="26124" r="16823" b="11650"/>
          <a:stretch/>
        </p:blipFill>
        <p:spPr>
          <a:xfrm>
            <a:off x="515880" y="936000"/>
            <a:ext cx="9204120" cy="5183640"/>
          </a:xfrm>
          <a:prstGeom prst="rect">
            <a:avLst/>
          </a:prstGeom>
          <a:ln>
            <a:noFill/>
          </a:ln>
        </p:spPr>
      </p:pic>
    </p:spTree>
  </p:cSld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8" name="" descr=""/>
          <p:cNvPicPr/>
          <p:nvPr/>
        </p:nvPicPr>
        <p:blipFill>
          <a:blip r:embed="rId1"/>
          <a:srcRect l="20317" t="21043" r="17537" b="21806"/>
          <a:stretch/>
        </p:blipFill>
        <p:spPr>
          <a:xfrm>
            <a:off x="187560" y="1224000"/>
            <a:ext cx="9604440" cy="4967640"/>
          </a:xfrm>
          <a:prstGeom prst="rect">
            <a:avLst/>
          </a:prstGeom>
          <a:ln>
            <a:noFill/>
          </a:ln>
        </p:spPr>
      </p:pic>
    </p:spTree>
  </p:cSld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" descr=""/>
          <p:cNvPicPr/>
          <p:nvPr/>
        </p:nvPicPr>
        <p:blipFill>
          <a:blip r:embed="rId1"/>
          <a:srcRect l="19602" t="22313" r="16823" b="16728"/>
          <a:stretch/>
        </p:blipFill>
        <p:spPr>
          <a:xfrm>
            <a:off x="497880" y="1152000"/>
            <a:ext cx="9077760" cy="4895640"/>
          </a:xfrm>
          <a:prstGeom prst="rect">
            <a:avLst/>
          </a:prstGeom>
          <a:ln>
            <a:noFill/>
          </a:ln>
        </p:spPr>
      </p:pic>
    </p:spTree>
  </p:cSld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4" name="" descr=""/>
          <p:cNvPicPr/>
          <p:nvPr/>
        </p:nvPicPr>
        <p:blipFill>
          <a:blip r:embed="rId1"/>
          <a:srcRect l="19602" t="17235" r="18252" b="24346"/>
          <a:stretch/>
        </p:blipFill>
        <p:spPr>
          <a:xfrm>
            <a:off x="72000" y="1080000"/>
            <a:ext cx="9804960" cy="5184000"/>
          </a:xfrm>
          <a:prstGeom prst="rect">
            <a:avLst/>
          </a:prstGeom>
          <a:ln>
            <a:noFill/>
          </a:ln>
        </p:spPr>
      </p:pic>
    </p:spTree>
  </p:cSld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7" name="" descr=""/>
          <p:cNvPicPr/>
          <p:nvPr/>
        </p:nvPicPr>
        <p:blipFill>
          <a:blip r:embed="rId1"/>
          <a:srcRect l="20317" t="29932" r="18967" b="10380"/>
          <a:stretch/>
        </p:blipFill>
        <p:spPr>
          <a:xfrm>
            <a:off x="56880" y="936000"/>
            <a:ext cx="9766440" cy="5400000"/>
          </a:xfrm>
          <a:prstGeom prst="rect">
            <a:avLst/>
          </a:prstGeom>
          <a:ln>
            <a:noFill/>
          </a:ln>
        </p:spPr>
      </p:pic>
    </p:spTree>
  </p:cSld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1"/>
          <a:srcRect l="21031" t="26124" r="23967" b="20535"/>
          <a:stretch/>
        </p:blipFill>
        <p:spPr>
          <a:xfrm>
            <a:off x="432000" y="1152360"/>
            <a:ext cx="9108000" cy="4967640"/>
          </a:xfrm>
          <a:prstGeom prst="rect">
            <a:avLst/>
          </a:prstGeom>
          <a:ln>
            <a:noFill/>
          </a:ln>
        </p:spPr>
      </p:pic>
    </p:spTree>
  </p:cSld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1"/>
          <a:srcRect l="18888" t="28661" r="26602" b="17998"/>
          <a:stretch/>
        </p:blipFill>
        <p:spPr>
          <a:xfrm>
            <a:off x="144000" y="864000"/>
            <a:ext cx="9287640" cy="5111640"/>
          </a:xfrm>
          <a:prstGeom prst="rect">
            <a:avLst/>
          </a:prstGeom>
          <a:ln>
            <a:noFill/>
          </a:ln>
        </p:spPr>
      </p:pic>
    </p:spTree>
  </p:cSld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6" name="" descr=""/>
          <p:cNvPicPr/>
          <p:nvPr/>
        </p:nvPicPr>
        <p:blipFill>
          <a:blip r:embed="rId1"/>
          <a:srcRect l="21031" t="27395" r="23967" b="15458"/>
          <a:stretch/>
        </p:blipFill>
        <p:spPr>
          <a:xfrm>
            <a:off x="504360" y="1224360"/>
            <a:ext cx="8927640" cy="5217120"/>
          </a:xfrm>
          <a:prstGeom prst="rect">
            <a:avLst/>
          </a:prstGeom>
          <a:ln>
            <a:noFill/>
          </a:ln>
        </p:spPr>
      </p:pic>
    </p:spTree>
  </p:cSld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9" name="" descr=""/>
          <p:cNvPicPr/>
          <p:nvPr/>
        </p:nvPicPr>
        <p:blipFill>
          <a:blip r:embed="rId1"/>
          <a:srcRect l="21031" t="26124" r="23967" b="14187"/>
          <a:stretch/>
        </p:blipFill>
        <p:spPr>
          <a:xfrm>
            <a:off x="576360" y="1152360"/>
            <a:ext cx="9082440" cy="5543640"/>
          </a:xfrm>
          <a:prstGeom prst="rect">
            <a:avLst/>
          </a:prstGeom>
          <a:ln>
            <a:noFill/>
          </a:ln>
        </p:spPr>
      </p:pic>
    </p:spTree>
  </p:cSld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5" name="" descr=""/>
          <p:cNvPicPr/>
          <p:nvPr/>
        </p:nvPicPr>
        <p:blipFill>
          <a:blip r:embed="rId1"/>
          <a:srcRect l="18888" t="18506" r="21108" b="20535"/>
          <a:stretch/>
        </p:blipFill>
        <p:spPr>
          <a:xfrm>
            <a:off x="1033200" y="1497960"/>
            <a:ext cx="8340840" cy="4766040"/>
          </a:xfrm>
          <a:prstGeom prst="rect">
            <a:avLst/>
          </a:prstGeom>
          <a:ln>
            <a:noFill/>
          </a:ln>
        </p:spPr>
      </p:pic>
    </p:spTree>
  </p:cSld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1"/>
          <a:srcRect l="19602" t="26124" r="23593" b="15458"/>
          <a:stretch/>
        </p:blipFill>
        <p:spPr>
          <a:xfrm>
            <a:off x="144000" y="936000"/>
            <a:ext cx="9143640" cy="5289120"/>
          </a:xfrm>
          <a:prstGeom prst="rect">
            <a:avLst/>
          </a:prstGeom>
          <a:ln>
            <a:noFill/>
          </a:ln>
        </p:spPr>
      </p:pic>
    </p:spTree>
  </p:cSld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1"/>
          <a:srcRect l="20317" t="24854" r="21108" b="15458"/>
          <a:stretch/>
        </p:blipFill>
        <p:spPr>
          <a:xfrm>
            <a:off x="432360" y="1296000"/>
            <a:ext cx="9503640" cy="5446800"/>
          </a:xfrm>
          <a:prstGeom prst="rect">
            <a:avLst/>
          </a:prstGeom>
          <a:ln>
            <a:noFill/>
          </a:ln>
        </p:spPr>
      </p:pic>
    </p:spTree>
  </p:cSld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" descr=""/>
          <p:cNvPicPr/>
          <p:nvPr/>
        </p:nvPicPr>
        <p:blipFill>
          <a:blip r:embed="rId1"/>
          <a:srcRect l="20317" t="21043" r="23252" b="17998"/>
          <a:stretch/>
        </p:blipFill>
        <p:spPr>
          <a:xfrm>
            <a:off x="432360" y="1008000"/>
            <a:ext cx="8769240" cy="5328000"/>
          </a:xfrm>
          <a:prstGeom prst="rect">
            <a:avLst/>
          </a:prstGeom>
          <a:ln>
            <a:noFill/>
          </a:ln>
        </p:spPr>
      </p:pic>
    </p:spTree>
  </p:cSld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1" name="" descr=""/>
          <p:cNvPicPr/>
          <p:nvPr/>
        </p:nvPicPr>
        <p:blipFill>
          <a:blip r:embed="rId1"/>
          <a:srcRect l="21030" t="27395" r="19681" b="14187"/>
          <a:stretch/>
        </p:blipFill>
        <p:spPr>
          <a:xfrm>
            <a:off x="288360" y="936000"/>
            <a:ext cx="9744120" cy="5400000"/>
          </a:xfrm>
          <a:prstGeom prst="rect">
            <a:avLst/>
          </a:prstGeom>
          <a:ln>
            <a:noFill/>
          </a:ln>
        </p:spPr>
      </p:pic>
    </p:spTree>
  </p:cSld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4" name="" descr=""/>
          <p:cNvPicPr/>
          <p:nvPr/>
        </p:nvPicPr>
        <p:blipFill>
          <a:blip r:embed="rId1"/>
          <a:srcRect l="20317" t="26124" r="18967" b="14187"/>
          <a:stretch/>
        </p:blipFill>
        <p:spPr>
          <a:xfrm>
            <a:off x="360360" y="1008000"/>
            <a:ext cx="9636120" cy="5328000"/>
          </a:xfrm>
          <a:prstGeom prst="rect">
            <a:avLst/>
          </a:prstGeom>
          <a:ln>
            <a:noFill/>
          </a:ln>
        </p:spPr>
      </p:pic>
    </p:spTree>
  </p:cSld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7" name="" descr=""/>
          <p:cNvPicPr/>
          <p:nvPr/>
        </p:nvPicPr>
        <p:blipFill>
          <a:blip r:embed="rId1"/>
          <a:srcRect l="19602" t="19776" r="17537" b="24346"/>
          <a:stretch/>
        </p:blipFill>
        <p:spPr>
          <a:xfrm>
            <a:off x="72000" y="1296000"/>
            <a:ext cx="9792720" cy="4896000"/>
          </a:xfrm>
          <a:prstGeom prst="rect">
            <a:avLst/>
          </a:prstGeom>
          <a:ln>
            <a:noFill/>
          </a:ln>
        </p:spPr>
      </p:pic>
    </p:spTree>
  </p:cSld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0" name="" descr=""/>
          <p:cNvPicPr/>
          <p:nvPr/>
        </p:nvPicPr>
        <p:blipFill>
          <a:blip r:embed="rId1"/>
          <a:srcRect l="21031" t="18506" r="21823" b="21809"/>
          <a:stretch/>
        </p:blipFill>
        <p:spPr>
          <a:xfrm>
            <a:off x="504360" y="1008000"/>
            <a:ext cx="9070200" cy="5328000"/>
          </a:xfrm>
          <a:prstGeom prst="rect">
            <a:avLst/>
          </a:prstGeom>
          <a:ln>
            <a:noFill/>
          </a:ln>
        </p:spPr>
      </p:pic>
    </p:spTree>
  </p:cSld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3" name="" descr=""/>
          <p:cNvPicPr/>
          <p:nvPr/>
        </p:nvPicPr>
        <p:blipFill>
          <a:blip r:embed="rId1"/>
          <a:srcRect l="20317" t="17235" r="18967" b="21806"/>
          <a:stretch/>
        </p:blipFill>
        <p:spPr>
          <a:xfrm>
            <a:off x="360360" y="1008000"/>
            <a:ext cx="9112320" cy="5145480"/>
          </a:xfrm>
          <a:prstGeom prst="rect">
            <a:avLst/>
          </a:prstGeom>
          <a:ln>
            <a:noFill/>
          </a:ln>
        </p:spPr>
      </p:pic>
    </p:spTree>
  </p:cSld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6" name="" descr=""/>
          <p:cNvPicPr/>
          <p:nvPr/>
        </p:nvPicPr>
        <p:blipFill>
          <a:blip r:embed="rId1"/>
          <a:srcRect l="21031" t="22313" r="18252" b="17998"/>
          <a:stretch/>
        </p:blipFill>
        <p:spPr>
          <a:xfrm>
            <a:off x="360000" y="1080000"/>
            <a:ext cx="8854920" cy="4896000"/>
          </a:xfrm>
          <a:prstGeom prst="rect">
            <a:avLst/>
          </a:prstGeom>
          <a:ln>
            <a:noFill/>
          </a:ln>
        </p:spPr>
      </p:pic>
    </p:spTree>
  </p:cSld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1"/>
          <a:stretch/>
        </p:blipFill>
        <p:spPr>
          <a:xfrm>
            <a:off x="2232000" y="1426680"/>
            <a:ext cx="5211720" cy="5053320"/>
          </a:xfrm>
          <a:prstGeom prst="rect">
            <a:avLst/>
          </a:prstGeom>
          <a:ln>
            <a:noFill/>
          </a:ln>
        </p:spPr>
      </p:pic>
    </p:spTree>
  </p:cSld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" descr=""/>
          <p:cNvPicPr/>
          <p:nvPr/>
        </p:nvPicPr>
        <p:blipFill>
          <a:blip r:embed="rId1"/>
          <a:srcRect l="11031" t="28661" r="4681" b="854"/>
          <a:stretch/>
        </p:blipFill>
        <p:spPr>
          <a:xfrm>
            <a:off x="428400" y="1800000"/>
            <a:ext cx="9075600" cy="4268160"/>
          </a:xfrm>
          <a:prstGeom prst="rect">
            <a:avLst/>
          </a:prstGeom>
          <a:ln>
            <a:noFill/>
          </a:ln>
        </p:spPr>
      </p:pic>
    </p:spTree>
  </p:cSld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2" name="" descr=""/>
          <p:cNvPicPr/>
          <p:nvPr/>
        </p:nvPicPr>
        <p:blipFill>
          <a:blip r:embed="rId1"/>
          <a:srcRect l="31031" t="24854" r="38965" b="30695"/>
          <a:stretch/>
        </p:blipFill>
        <p:spPr>
          <a:xfrm>
            <a:off x="2001960" y="1368360"/>
            <a:ext cx="6134040" cy="5111640"/>
          </a:xfrm>
          <a:prstGeom prst="rect">
            <a:avLst/>
          </a:prstGeom>
          <a:ln>
            <a:noFill/>
          </a:ln>
        </p:spPr>
      </p:pic>
    </p:spTree>
  </p:cSld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5" name="" descr=""/>
          <p:cNvPicPr/>
          <p:nvPr/>
        </p:nvPicPr>
        <p:blipFill>
          <a:blip r:embed="rId1"/>
          <a:stretch/>
        </p:blipFill>
        <p:spPr>
          <a:xfrm>
            <a:off x="1743480" y="2088000"/>
            <a:ext cx="6176520" cy="3879000"/>
          </a:xfrm>
          <a:prstGeom prst="rect">
            <a:avLst/>
          </a:prstGeom>
          <a:ln>
            <a:noFill/>
          </a:ln>
        </p:spPr>
      </p:pic>
    </p:spTree>
  </p:cSld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8" name="" descr=""/>
          <p:cNvPicPr/>
          <p:nvPr/>
        </p:nvPicPr>
        <p:blipFill>
          <a:blip r:embed="rId1"/>
          <a:srcRect l="18888" t="19776" r="20396" b="24346"/>
          <a:stretch/>
        </p:blipFill>
        <p:spPr>
          <a:xfrm>
            <a:off x="432000" y="1296000"/>
            <a:ext cx="9180360" cy="4752000"/>
          </a:xfrm>
          <a:prstGeom prst="rect">
            <a:avLst/>
          </a:prstGeom>
          <a:ln>
            <a:noFill/>
          </a:ln>
        </p:spPr>
      </p:pic>
    </p:spTree>
  </p:cSld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1" name="" descr=""/>
          <p:cNvPicPr/>
          <p:nvPr/>
        </p:nvPicPr>
        <p:blipFill>
          <a:blip r:embed="rId1"/>
          <a:srcRect l="20317" t="24854" r="21823" b="17998"/>
          <a:stretch/>
        </p:blipFill>
        <p:spPr>
          <a:xfrm>
            <a:off x="432000" y="1224000"/>
            <a:ext cx="9201960" cy="5112000"/>
          </a:xfrm>
          <a:prstGeom prst="rect">
            <a:avLst/>
          </a:prstGeom>
          <a:ln>
            <a:noFill/>
          </a:ln>
        </p:spPr>
      </p:pic>
    </p:spTree>
  </p:cSld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rcRect l="20317" t="28661" r="18967" b="14187"/>
          <a:stretch/>
        </p:blipFill>
        <p:spPr>
          <a:xfrm>
            <a:off x="247680" y="1080000"/>
            <a:ext cx="9112320" cy="4824000"/>
          </a:xfrm>
          <a:prstGeom prst="rect">
            <a:avLst/>
          </a:prstGeom>
          <a:ln>
            <a:noFill/>
          </a:ln>
        </p:spPr>
      </p:pic>
    </p:spTree>
  </p:cSld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TextShape 1"/>
          <p:cNvSpPr txBox="1"/>
          <p:nvPr/>
        </p:nvSpPr>
        <p:spPr>
          <a:xfrm>
            <a:off x="576360" y="312984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POLYNOMIAL REGRESSION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8" name="" descr=""/>
          <p:cNvPicPr/>
          <p:nvPr/>
        </p:nvPicPr>
        <p:blipFill>
          <a:blip r:embed="rId1"/>
          <a:srcRect l="11031" t="27395" r="7537" b="8518"/>
          <a:stretch/>
        </p:blipFill>
        <p:spPr>
          <a:xfrm>
            <a:off x="288000" y="1512000"/>
            <a:ext cx="9434160" cy="4176000"/>
          </a:xfrm>
          <a:prstGeom prst="rect">
            <a:avLst/>
          </a:prstGeom>
          <a:ln>
            <a:noFill/>
          </a:ln>
        </p:spPr>
      </p:pic>
    </p:spTree>
  </p:cSld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TextShape 1"/>
          <p:cNvSpPr txBox="1"/>
          <p:nvPr/>
        </p:nvSpPr>
        <p:spPr>
          <a:xfrm>
            <a:off x="360360" y="295200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Overfitting of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polynomial regression 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2" name="" descr=""/>
          <p:cNvPicPr/>
          <p:nvPr/>
        </p:nvPicPr>
        <p:blipFill>
          <a:blip r:embed="rId1"/>
          <a:srcRect l="18888" t="23584" r="18252" b="16728"/>
          <a:stretch/>
        </p:blipFill>
        <p:spPr>
          <a:xfrm>
            <a:off x="230040" y="864360"/>
            <a:ext cx="9705960" cy="5183640"/>
          </a:xfrm>
          <a:prstGeom prst="rect">
            <a:avLst/>
          </a:prstGeom>
          <a:ln>
            <a:noFill/>
          </a:ln>
        </p:spPr>
      </p:pic>
    </p:spTree>
  </p:cSld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5" name="" descr=""/>
          <p:cNvPicPr/>
          <p:nvPr/>
        </p:nvPicPr>
        <p:blipFill>
          <a:blip r:embed="rId1"/>
          <a:srcRect l="19602" t="19776" r="19681" b="19269"/>
          <a:stretch/>
        </p:blipFill>
        <p:spPr>
          <a:xfrm>
            <a:off x="504000" y="936360"/>
            <a:ext cx="9239040" cy="521712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1" name="" descr=""/>
          <p:cNvPicPr/>
          <p:nvPr/>
        </p:nvPicPr>
        <p:blipFill>
          <a:blip r:embed="rId1"/>
          <a:srcRect l="11031" t="28661" r="6110" b="4031"/>
          <a:stretch/>
        </p:blipFill>
        <p:spPr>
          <a:xfrm>
            <a:off x="216000" y="1296360"/>
            <a:ext cx="9297360" cy="4247640"/>
          </a:xfrm>
          <a:prstGeom prst="rect">
            <a:avLst/>
          </a:prstGeom>
          <a:ln>
            <a:noFill/>
          </a:ln>
        </p:spPr>
      </p:pic>
    </p:spTree>
  </p:cSld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8" name="" descr=""/>
          <p:cNvPicPr/>
          <p:nvPr/>
        </p:nvPicPr>
        <p:blipFill>
          <a:blip r:embed="rId1"/>
          <a:srcRect l="20317" t="28661" r="23252" b="23076"/>
          <a:stretch/>
        </p:blipFill>
        <p:spPr>
          <a:xfrm>
            <a:off x="576360" y="1368000"/>
            <a:ext cx="9131400" cy="4392000"/>
          </a:xfrm>
          <a:prstGeom prst="rect">
            <a:avLst/>
          </a:prstGeom>
          <a:ln>
            <a:noFill/>
          </a:ln>
        </p:spPr>
      </p:pic>
    </p:spTree>
  </p:cSld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1" name="" descr=""/>
          <p:cNvPicPr/>
          <p:nvPr/>
        </p:nvPicPr>
        <p:blipFill>
          <a:blip r:embed="rId1"/>
          <a:srcRect l="19602" t="19776" r="16108" b="17998"/>
          <a:stretch/>
        </p:blipFill>
        <p:spPr>
          <a:xfrm>
            <a:off x="504360" y="1080000"/>
            <a:ext cx="9318960" cy="5073480"/>
          </a:xfrm>
          <a:prstGeom prst="rect">
            <a:avLst/>
          </a:prstGeom>
          <a:ln>
            <a:noFill/>
          </a:ln>
        </p:spPr>
      </p:pic>
    </p:spTree>
  </p:cSld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4" name="" descr=""/>
          <p:cNvPicPr/>
          <p:nvPr/>
        </p:nvPicPr>
        <p:blipFill>
          <a:blip r:embed="rId1"/>
          <a:srcRect l="19602" t="26124" r="19681" b="12917"/>
          <a:stretch/>
        </p:blipFill>
        <p:spPr>
          <a:xfrm>
            <a:off x="504000" y="1152360"/>
            <a:ext cx="8856720" cy="5001120"/>
          </a:xfrm>
          <a:prstGeom prst="rect">
            <a:avLst/>
          </a:prstGeom>
          <a:ln>
            <a:noFill/>
          </a:ln>
        </p:spPr>
      </p:pic>
    </p:spTree>
  </p:cSld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1"/>
          <a:srcRect l="20317" t="21043" r="19681" b="17998"/>
          <a:stretch/>
        </p:blipFill>
        <p:spPr>
          <a:xfrm>
            <a:off x="576000" y="1224000"/>
            <a:ext cx="8946360" cy="5112000"/>
          </a:xfrm>
          <a:prstGeom prst="rect">
            <a:avLst/>
          </a:prstGeom>
          <a:ln>
            <a:noFill/>
          </a:ln>
        </p:spPr>
      </p:pic>
    </p:spTree>
  </p:cSld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Shape 1"/>
          <p:cNvSpPr txBox="1"/>
          <p:nvPr/>
        </p:nvSpPr>
        <p:spPr>
          <a:xfrm>
            <a:off x="432360" y="2789640"/>
            <a:ext cx="9071640" cy="18752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SOLUTION: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Adding term to cost-of-fit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
</a:t>
            </a:r>
            <a:r>
              <a:rPr b="0" lang="es-CO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prefer small coefficients </a:t>
            </a:r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1" name="" descr=""/>
          <p:cNvPicPr/>
          <p:nvPr/>
        </p:nvPicPr>
        <p:blipFill>
          <a:blip r:embed="rId1"/>
          <a:srcRect l="18888" t="29932" r="20396" b="10376"/>
          <a:stretch/>
        </p:blipFill>
        <p:spPr>
          <a:xfrm>
            <a:off x="776880" y="1550520"/>
            <a:ext cx="8655120" cy="4785480"/>
          </a:xfrm>
          <a:prstGeom prst="rect">
            <a:avLst/>
          </a:prstGeom>
          <a:ln>
            <a:noFill/>
          </a:ln>
        </p:spPr>
      </p:pic>
    </p:spTree>
  </p:cSld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4" name="" descr=""/>
          <p:cNvPicPr/>
          <p:nvPr/>
        </p:nvPicPr>
        <p:blipFill>
          <a:blip r:embed="rId1"/>
          <a:srcRect l="18888" t="29932" r="32537" b="11650"/>
          <a:stretch/>
        </p:blipFill>
        <p:spPr>
          <a:xfrm>
            <a:off x="576360" y="1080360"/>
            <a:ext cx="7919640" cy="5357160"/>
          </a:xfrm>
          <a:prstGeom prst="rect">
            <a:avLst/>
          </a:prstGeom>
          <a:ln>
            <a:noFill/>
          </a:ln>
        </p:spPr>
      </p:pic>
    </p:spTree>
  </p:cSld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7" name="" descr=""/>
          <p:cNvPicPr/>
          <p:nvPr/>
        </p:nvPicPr>
        <p:blipFill>
          <a:blip r:embed="rId1"/>
          <a:srcRect l="19602" t="24854" r="19681" b="20535"/>
          <a:stretch/>
        </p:blipFill>
        <p:spPr>
          <a:xfrm>
            <a:off x="576000" y="1152360"/>
            <a:ext cx="9393480" cy="4751640"/>
          </a:xfrm>
          <a:prstGeom prst="rect">
            <a:avLst/>
          </a:prstGeom>
          <a:ln>
            <a:noFill/>
          </a:ln>
        </p:spPr>
      </p:pic>
    </p:spTree>
  </p:cSld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" descr=""/>
          <p:cNvPicPr/>
          <p:nvPr/>
        </p:nvPicPr>
        <p:blipFill>
          <a:blip r:embed="rId1"/>
          <a:srcRect l="21031" t="28661" r="23252" b="16728"/>
          <a:stretch/>
        </p:blipFill>
        <p:spPr>
          <a:xfrm>
            <a:off x="576000" y="1224000"/>
            <a:ext cx="9072360" cy="5001120"/>
          </a:xfrm>
          <a:prstGeom prst="rect">
            <a:avLst/>
          </a:prstGeom>
          <a:ln>
            <a:noFill/>
          </a:ln>
        </p:spPr>
      </p:pic>
    </p:spTree>
  </p:cSld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3" name="" descr=""/>
          <p:cNvPicPr/>
          <p:nvPr/>
        </p:nvPicPr>
        <p:blipFill>
          <a:blip r:embed="rId1"/>
          <a:srcRect l="21031" t="19776" r="18967" b="24346"/>
          <a:stretch/>
        </p:blipFill>
        <p:spPr>
          <a:xfrm>
            <a:off x="424800" y="1769040"/>
            <a:ext cx="8935200" cy="4680000"/>
          </a:xfrm>
          <a:prstGeom prst="rect">
            <a:avLst/>
          </a:prstGeom>
          <a:ln>
            <a:noFill/>
          </a:ln>
        </p:spPr>
      </p:pic>
    </p:spTree>
  </p:cSld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rcRect l="8888" t="28661" r="5400" b="17998"/>
          <a:stretch/>
        </p:blipFill>
        <p:spPr>
          <a:xfrm>
            <a:off x="504000" y="1800360"/>
            <a:ext cx="9050760" cy="3167640"/>
          </a:xfrm>
          <a:prstGeom prst="rect">
            <a:avLst/>
          </a:prstGeom>
          <a:ln>
            <a:noFill/>
          </a:ln>
        </p:spPr>
      </p:pic>
    </p:spTree>
  </p:cSld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6" name="" descr=""/>
          <p:cNvPicPr/>
          <p:nvPr/>
        </p:nvPicPr>
        <p:blipFill>
          <a:blip r:embed="rId1"/>
          <a:srcRect l="20317" t="18506" r="23967" b="24346"/>
          <a:stretch/>
        </p:blipFill>
        <p:spPr>
          <a:xfrm>
            <a:off x="504360" y="792360"/>
            <a:ext cx="9110160" cy="5255640"/>
          </a:xfrm>
          <a:prstGeom prst="rect">
            <a:avLst/>
          </a:prstGeom>
          <a:ln>
            <a:noFill/>
          </a:ln>
        </p:spPr>
      </p:pic>
    </p:spTree>
  </p:cSld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9" name="" descr=""/>
          <p:cNvPicPr/>
          <p:nvPr/>
        </p:nvPicPr>
        <p:blipFill>
          <a:blip r:embed="rId1"/>
          <a:stretch/>
        </p:blipFill>
        <p:spPr>
          <a:xfrm>
            <a:off x="1074240" y="1039680"/>
            <a:ext cx="7637760" cy="5728320"/>
          </a:xfrm>
          <a:prstGeom prst="rect">
            <a:avLst/>
          </a:prstGeom>
          <a:ln>
            <a:noFill/>
          </a:ln>
        </p:spPr>
      </p:pic>
    </p:spTree>
  </p:cSld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42" name="" descr=""/>
          <p:cNvPicPr/>
          <p:nvPr/>
        </p:nvPicPr>
        <p:blipFill>
          <a:blip r:embed="rId1"/>
          <a:srcRect l="1746" t="5806" r="35394" b="7839"/>
          <a:stretch/>
        </p:blipFill>
        <p:spPr>
          <a:xfrm>
            <a:off x="1008000" y="864000"/>
            <a:ext cx="7704000" cy="5952960"/>
          </a:xfrm>
          <a:prstGeom prst="rect">
            <a:avLst/>
          </a:prstGeom>
          <a:ln>
            <a:noFill/>
          </a:ln>
        </p:spPr>
      </p:pic>
    </p:spTree>
  </p:cSld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7" name="" descr=""/>
          <p:cNvPicPr/>
          <p:nvPr/>
        </p:nvPicPr>
        <p:blipFill>
          <a:blip r:embed="rId1"/>
          <a:srcRect l="11744" t="28661" r="6110" b="1491"/>
          <a:stretch/>
        </p:blipFill>
        <p:spPr>
          <a:xfrm>
            <a:off x="576000" y="1656000"/>
            <a:ext cx="9033120" cy="4320000"/>
          </a:xfrm>
          <a:prstGeom prst="rect">
            <a:avLst/>
          </a:prstGeom>
          <a:ln>
            <a:noFill/>
          </a:ln>
        </p:spPr>
      </p:pic>
    </p:spTree>
  </p:cSld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es-CO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es-CO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0" name="" descr=""/>
          <p:cNvPicPr/>
          <p:nvPr/>
        </p:nvPicPr>
        <p:blipFill>
          <a:blip r:embed="rId1"/>
          <a:srcRect l="12459" t="28661" r="6110" b="4031"/>
          <a:stretch/>
        </p:blipFill>
        <p:spPr>
          <a:xfrm>
            <a:off x="432360" y="1656360"/>
            <a:ext cx="9601560" cy="4463640"/>
          </a:xfrm>
          <a:prstGeom prst="rect">
            <a:avLst/>
          </a:prstGeom>
          <a:ln>
            <a:noFill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2017-04-17T17:28:00Z</dcterms:created>
  <dc:creator/>
  <dc:description/>
  <dc:language>es-CO</dc:language>
  <cp:lastModifiedBy/>
  <dcterms:modified xsi:type="dcterms:W3CDTF">2017-04-18T00:07:25Z</dcterms:modified>
  <cp:revision>4</cp:revision>
  <dc:subject/>
  <dc:title/>
</cp:coreProperties>
</file>